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6" r:id="rId4"/>
    <p:sldId id="264" r:id="rId5"/>
    <p:sldId id="265" r:id="rId6"/>
    <p:sldId id="262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8E13E-5C66-40CA-90A1-3268DC06A8D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9ABEB-0111-4A08-8E75-A7EBFFA921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8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385-0DFF-4423-B806-58B345C55430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3BA-145A-4296-A7B2-3E2186B878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62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385-0DFF-4423-B806-58B345C55430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3BA-145A-4296-A7B2-3E2186B878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64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385-0DFF-4423-B806-58B345C55430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3BA-145A-4296-A7B2-3E2186B878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66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385-0DFF-4423-B806-58B345C55430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3BA-145A-4296-A7B2-3E2186B878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06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385-0DFF-4423-B806-58B345C55430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3BA-145A-4296-A7B2-3E2186B878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4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385-0DFF-4423-B806-58B345C55430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3BA-145A-4296-A7B2-3E2186B878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33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385-0DFF-4423-B806-58B345C55430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3BA-145A-4296-A7B2-3E2186B878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71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385-0DFF-4423-B806-58B345C55430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3BA-145A-4296-A7B2-3E2186B878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56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385-0DFF-4423-B806-58B345C55430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3BA-145A-4296-A7B2-3E2186B878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78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385-0DFF-4423-B806-58B345C55430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3BA-145A-4296-A7B2-3E2186B878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00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385-0DFF-4423-B806-58B345C55430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93BA-145A-4296-A7B2-3E2186B878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44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D0385-0DFF-4423-B806-58B345C55430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B93BA-145A-4296-A7B2-3E2186B878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40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yfactile.com/duaguadalerzas" TargetMode="External"/><Relationship Id="rId2" Type="http://schemas.openxmlformats.org/officeDocument/2006/relationships/hyperlink" Target="https://quizlet.com/_8np39o?x=1qqt&amp;i=31tq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es-ES" dirty="0" smtClean="0"/>
              <a:t>APOYOS INCLUSIVOS 2020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400800" cy="913656"/>
          </a:xfrm>
        </p:spPr>
        <p:txBody>
          <a:bodyPr/>
          <a:lstStyle/>
          <a:p>
            <a:r>
              <a:rPr lang="es-ES" dirty="0" smtClean="0"/>
              <a:t>IES </a:t>
            </a:r>
            <a:r>
              <a:rPr lang="es-ES" dirty="0" err="1" smtClean="0"/>
              <a:t>Guadalerzas</a:t>
            </a:r>
            <a:endParaRPr lang="es-E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36700"/>
            <a:ext cx="6858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1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778098"/>
          </a:xfrm>
        </p:spPr>
        <p:txBody>
          <a:bodyPr/>
          <a:lstStyle/>
          <a:p>
            <a:r>
              <a:rPr lang="es-ES" dirty="0"/>
              <a:t>JUSTIFICACIÓN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4608512" cy="5544616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Medidas </a:t>
            </a:r>
            <a:r>
              <a:rPr lang="es-ES" dirty="0"/>
              <a:t>de seguridad COVID: mantenimiento de distancias, evitar mezclar alumnado distintas clases y niveles.</a:t>
            </a:r>
          </a:p>
          <a:p>
            <a:r>
              <a:rPr lang="es-ES" dirty="0" smtClean="0"/>
              <a:t>Contemplar </a:t>
            </a:r>
            <a:r>
              <a:rPr lang="es-ES" dirty="0"/>
              <a:t>contenidos y medidas más inclusivas acorde normativa (D85/2018 y Resolución de 23/07/2020)</a:t>
            </a:r>
          </a:p>
          <a:p>
            <a:r>
              <a:rPr lang="es-ES" dirty="0" smtClean="0"/>
              <a:t>Número </a:t>
            </a:r>
            <a:r>
              <a:rPr lang="es-ES" dirty="0"/>
              <a:t>y tipología del alumnado.</a:t>
            </a:r>
          </a:p>
          <a:p>
            <a:r>
              <a:rPr lang="es-ES" dirty="0" smtClean="0"/>
              <a:t>Trayectoria </a:t>
            </a:r>
            <a:r>
              <a:rPr lang="es-ES" dirty="0"/>
              <a:t>y funcionamiento de apoyos.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7528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4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836712"/>
            <a:ext cx="4474840" cy="778098"/>
          </a:xfrm>
        </p:spPr>
        <p:txBody>
          <a:bodyPr/>
          <a:lstStyle/>
          <a:p>
            <a:r>
              <a:rPr lang="es-ES" dirty="0" smtClean="0"/>
              <a:t>PROPUESTA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176464"/>
          </a:xfrm>
        </p:spPr>
        <p:txBody>
          <a:bodyPr>
            <a:normAutofit/>
          </a:bodyPr>
          <a:lstStyle/>
          <a:p>
            <a:r>
              <a:rPr lang="es-ES" dirty="0" smtClean="0"/>
              <a:t>Priorizar </a:t>
            </a:r>
            <a:r>
              <a:rPr lang="es-ES" dirty="0"/>
              <a:t>apoyos dentro del aula, con medidas de programación </a:t>
            </a:r>
            <a:r>
              <a:rPr lang="es-ES" dirty="0" smtClean="0"/>
              <a:t>DUA, voluntario carácter instrumental.</a:t>
            </a:r>
            <a:endParaRPr lang="es-ES" dirty="0"/>
          </a:p>
          <a:p>
            <a:r>
              <a:rPr lang="es-ES" dirty="0" smtClean="0"/>
              <a:t>Continuar </a:t>
            </a:r>
            <a:r>
              <a:rPr lang="es-ES" dirty="0"/>
              <a:t>con apoyos fuera del aula, individualizado y priorizando necesidades.</a:t>
            </a:r>
          </a:p>
          <a:p>
            <a:r>
              <a:rPr lang="es-ES" dirty="0" smtClean="0"/>
              <a:t>Ofrecer </a:t>
            </a:r>
            <a:r>
              <a:rPr lang="es-ES" dirty="0"/>
              <a:t>formación y asesoramiento a los departamentos.</a:t>
            </a:r>
          </a:p>
          <a:p>
            <a:endParaRPr lang="es-ES" dirty="0"/>
          </a:p>
        </p:txBody>
      </p:sp>
      <p:pic>
        <p:nvPicPr>
          <p:cNvPr id="2050" name="Picture 2" descr="El TSJ prohíbe que los profesores de Ciudadanía e Inglés compartan aula -  Levante-E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847136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05780"/>
            <a:ext cx="4330824" cy="1143000"/>
          </a:xfrm>
        </p:spPr>
        <p:txBody>
          <a:bodyPr/>
          <a:lstStyle/>
          <a:p>
            <a:r>
              <a:rPr lang="es-ES" dirty="0" smtClean="0"/>
              <a:t>IMPLICACIONES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Entre 1 y 4 horas a la semana, contaremos con 2-3 profes en el aula.</a:t>
            </a:r>
          </a:p>
          <a:p>
            <a:r>
              <a:rPr lang="es-ES" dirty="0"/>
              <a:t>La coordinación entre Departamento de Orientación y profesores de la materia se realizará preferiblemente durante las reuniones departamento, o tutores en su defecto o guardias, etc.</a:t>
            </a:r>
          </a:p>
          <a:p>
            <a:r>
              <a:rPr lang="es-ES" dirty="0" smtClean="0"/>
              <a:t>La organización para estas sesiones se pretende que respondan a metodología DUA</a:t>
            </a:r>
            <a:r>
              <a:rPr lang="es-ES" dirty="0" smtClean="0"/>
              <a:t>.</a:t>
            </a:r>
          </a:p>
          <a:p>
            <a:r>
              <a:rPr lang="es-ES" dirty="0" smtClean="0"/>
              <a:t>Se beneficia todo el alumnado + el docente.</a:t>
            </a:r>
            <a:endParaRPr lang="es-ES" dirty="0" smtClean="0"/>
          </a:p>
        </p:txBody>
      </p:sp>
      <p:pic>
        <p:nvPicPr>
          <p:cNvPr id="4" name="Picture 2" descr="El TSJ prohíbe que los profesores de Ciudadanía e Inglés compartan aula -  Levante-E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893"/>
            <a:ext cx="4485936" cy="19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78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0656"/>
            <a:ext cx="5175088" cy="306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565567"/>
            <a:ext cx="396044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METODOLOGÍA DUA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780928"/>
            <a:ext cx="8712968" cy="3960440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Priorización del currículo.</a:t>
            </a:r>
          </a:p>
          <a:p>
            <a:r>
              <a:rPr lang="es-ES" dirty="0" smtClean="0"/>
              <a:t>Actividades multinivel y </a:t>
            </a:r>
            <a:r>
              <a:rPr lang="es-ES" dirty="0" err="1" smtClean="0"/>
              <a:t>multirepresentación</a:t>
            </a:r>
            <a:r>
              <a:rPr lang="es-ES" dirty="0"/>
              <a:t> </a:t>
            </a:r>
            <a:r>
              <a:rPr lang="es-ES" dirty="0" smtClean="0"/>
              <a:t>(memorizar, analizar, aplicar, crear…)</a:t>
            </a:r>
          </a:p>
          <a:p>
            <a:r>
              <a:rPr lang="es-ES" dirty="0" smtClean="0"/>
              <a:t>Gamificación, TIC y TAC.</a:t>
            </a:r>
          </a:p>
          <a:p>
            <a:r>
              <a:rPr lang="es-ES" dirty="0" smtClean="0"/>
              <a:t>En resumen entre una y varias veces por semana, una sesión completa será dedicada a trabajar una actividad esencial con distintos niveles de resolución y representación, planificada por el profe de la asignatura o el de apoyo o por los dos.</a:t>
            </a:r>
          </a:p>
          <a:p>
            <a:r>
              <a:rPr lang="es-ES" dirty="0" smtClean="0"/>
              <a:t>El estatus de cara al alumnado es el mismo, la carga de trabajo, y la evaluación se reparte entre ambos.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1943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9625"/>
            <a:ext cx="8568382" cy="49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7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REPASO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8204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hlinkClick r:id="rId2"/>
              </a:rPr>
              <a:t>https://quizlet.com/_</a:t>
            </a:r>
            <a:r>
              <a:rPr lang="es-ES" dirty="0" smtClean="0">
                <a:hlinkClick r:id="rId2"/>
              </a:rPr>
              <a:t>8np39o?x=1qqt&amp;i=31tqas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www.playfactile.com/duaguadalerzas</a:t>
            </a:r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4" name="Picture 2" descr="Cerrando una etapa y abriendo otra – Agradecimientos 2017 y Deseos 2018 |  petales.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r="934"/>
          <a:stretch/>
        </p:blipFill>
        <p:spPr bwMode="auto">
          <a:xfrm>
            <a:off x="3923460" y="3645024"/>
            <a:ext cx="4969020" cy="29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257</Words>
  <Application>Microsoft Office PowerPoint</Application>
  <PresentationFormat>Presentación en pantalla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APOYOS INCLUSIVOS 2020</vt:lpstr>
      <vt:lpstr>JUSTIFICACIÓN</vt:lpstr>
      <vt:lpstr>PROPUESTA</vt:lpstr>
      <vt:lpstr>IMPLICACIONES</vt:lpstr>
      <vt:lpstr>METODOLOGÍA DUA </vt:lpstr>
      <vt:lpstr>Presentación de PowerPoint</vt:lpstr>
      <vt:lpstr>REPASO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MEDIDAS CONVIVENCIA Y APOYO 2020</dc:title>
  <dc:creator>Usuario</dc:creator>
  <cp:lastModifiedBy>Usuario</cp:lastModifiedBy>
  <cp:revision>17</cp:revision>
  <dcterms:created xsi:type="dcterms:W3CDTF">2020-09-03T07:02:55Z</dcterms:created>
  <dcterms:modified xsi:type="dcterms:W3CDTF">2020-09-07T22:37:11Z</dcterms:modified>
</cp:coreProperties>
</file>